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this-person-does-not-exist.com/en" TargetMode="External"/><Relationship Id="rId2" Type="http://schemas.openxmlformats.org/officeDocument/2006/relationships/hyperlink" Target="https://www.youtube.com/watch?v=JMLsHI8aV0g" TargetMode="External"/><Relationship Id="rId1" Type="http://schemas.openxmlformats.org/officeDocument/2006/relationships/hyperlink" Target="https://www.youtube.com/watch?v=F4WZ_k0vUDM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this-person-does-not-exist.com/en" TargetMode="External"/><Relationship Id="rId2" Type="http://schemas.openxmlformats.org/officeDocument/2006/relationships/hyperlink" Target="https://www.youtube.com/watch?v=JMLsHI8aV0g" TargetMode="External"/><Relationship Id="rId1" Type="http://schemas.openxmlformats.org/officeDocument/2006/relationships/hyperlink" Target="https://www.youtube.com/watch?v=F4WZ_k0vUD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31035-8C9D-42BC-B811-5AA1AB1759CE}" type="doc">
      <dgm:prSet loTypeId="urn:microsoft.com/office/officeart/2005/8/layout/vList2" loCatId="list" qsTypeId="urn:microsoft.com/office/officeart/2005/8/quickstyle/simple2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6725434C-B06F-458D-8318-2E3E978F5FDA}">
      <dgm:prSet/>
      <dgm:spPr/>
      <dgm:t>
        <a:bodyPr/>
        <a:lstStyle/>
        <a:p>
          <a:r>
            <a:rPr lang="hu-HU">
              <a:hlinkClick xmlns:r="http://schemas.openxmlformats.org/officeDocument/2006/relationships" r:id="rId1"/>
            </a:rPr>
            <a:t>https://www.youtube.com/watch?v=F4WZ_k0vUDM</a:t>
          </a:r>
          <a:endParaRPr lang="en-US"/>
        </a:p>
      </dgm:t>
    </dgm:pt>
    <dgm:pt modelId="{D1B933C2-A531-4AF6-9409-B2090059824E}" type="parTrans" cxnId="{29019B62-00FE-4F2B-BF03-5FDB58B1995B}">
      <dgm:prSet/>
      <dgm:spPr/>
      <dgm:t>
        <a:bodyPr/>
        <a:lstStyle/>
        <a:p>
          <a:endParaRPr lang="en-US"/>
        </a:p>
      </dgm:t>
    </dgm:pt>
    <dgm:pt modelId="{E2785F66-15DF-4B0D-83AE-37C907D16F84}" type="sibTrans" cxnId="{29019B62-00FE-4F2B-BF03-5FDB58B1995B}">
      <dgm:prSet/>
      <dgm:spPr/>
      <dgm:t>
        <a:bodyPr/>
        <a:lstStyle/>
        <a:p>
          <a:endParaRPr lang="en-US"/>
        </a:p>
      </dgm:t>
    </dgm:pt>
    <dgm:pt modelId="{3AA96E0C-2EA5-4526-99F7-080C7EE939EF}">
      <dgm:prSet/>
      <dgm:spPr/>
      <dgm:t>
        <a:bodyPr/>
        <a:lstStyle/>
        <a:p>
          <a:r>
            <a:rPr lang="hu-HU">
              <a:hlinkClick xmlns:r="http://schemas.openxmlformats.org/officeDocument/2006/relationships" r:id="rId2"/>
            </a:rPr>
            <a:t>https://www.youtube.com/watch?v=JMLsHI8aV0g</a:t>
          </a:r>
          <a:endParaRPr lang="en-US"/>
        </a:p>
      </dgm:t>
    </dgm:pt>
    <dgm:pt modelId="{009FC5B6-A659-4FB3-B47B-6C625F3F6A36}" type="parTrans" cxnId="{E9BA0FDA-3645-4B08-BCE2-055864748BB8}">
      <dgm:prSet/>
      <dgm:spPr/>
      <dgm:t>
        <a:bodyPr/>
        <a:lstStyle/>
        <a:p>
          <a:endParaRPr lang="en-US"/>
        </a:p>
      </dgm:t>
    </dgm:pt>
    <dgm:pt modelId="{90AC20C5-4635-4481-B2B7-32CD380253CC}" type="sibTrans" cxnId="{E9BA0FDA-3645-4B08-BCE2-055864748BB8}">
      <dgm:prSet/>
      <dgm:spPr/>
      <dgm:t>
        <a:bodyPr/>
        <a:lstStyle/>
        <a:p>
          <a:endParaRPr lang="en-US"/>
        </a:p>
      </dgm:t>
    </dgm:pt>
    <dgm:pt modelId="{B4968C5B-38B6-4DEC-9FC3-D5F537B3A1F3}">
      <dgm:prSet/>
      <dgm:spPr/>
      <dgm:t>
        <a:bodyPr/>
        <a:lstStyle/>
        <a:p>
          <a:r>
            <a:rPr lang="hu-HU">
              <a:hlinkClick xmlns:r="http://schemas.openxmlformats.org/officeDocument/2006/relationships" r:id="rId3"/>
            </a:rPr>
            <a:t>https://this-person-does-not-exist.com/en</a:t>
          </a:r>
          <a:endParaRPr lang="en-US"/>
        </a:p>
      </dgm:t>
    </dgm:pt>
    <dgm:pt modelId="{D8AB39FB-E3E9-48B2-8FA6-8A5BD357F0B0}" type="parTrans" cxnId="{82619E88-2836-4362-96CB-DDBCEFB7F752}">
      <dgm:prSet/>
      <dgm:spPr/>
      <dgm:t>
        <a:bodyPr/>
        <a:lstStyle/>
        <a:p>
          <a:endParaRPr lang="en-US"/>
        </a:p>
      </dgm:t>
    </dgm:pt>
    <dgm:pt modelId="{2B481E59-4076-4020-885C-B264C4425DCA}" type="sibTrans" cxnId="{82619E88-2836-4362-96CB-DDBCEFB7F752}">
      <dgm:prSet/>
      <dgm:spPr/>
      <dgm:t>
        <a:bodyPr/>
        <a:lstStyle/>
        <a:p>
          <a:endParaRPr lang="en-US"/>
        </a:p>
      </dgm:t>
    </dgm:pt>
    <dgm:pt modelId="{9539131C-823A-45AD-A62F-9760CE948940}" type="pres">
      <dgm:prSet presAssocID="{29131035-8C9D-42BC-B811-5AA1AB1759CE}" presName="linear" presStyleCnt="0">
        <dgm:presLayoutVars>
          <dgm:animLvl val="lvl"/>
          <dgm:resizeHandles val="exact"/>
        </dgm:presLayoutVars>
      </dgm:prSet>
      <dgm:spPr/>
    </dgm:pt>
    <dgm:pt modelId="{1EC79BE8-7B1D-4288-8C2C-1ACF8FB95C9F}" type="pres">
      <dgm:prSet presAssocID="{6725434C-B06F-458D-8318-2E3E978F5FD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563E68E-392A-499C-A2F6-139C288F7AE8}" type="pres">
      <dgm:prSet presAssocID="{E2785F66-15DF-4B0D-83AE-37C907D16F84}" presName="spacer" presStyleCnt="0"/>
      <dgm:spPr/>
    </dgm:pt>
    <dgm:pt modelId="{1E21D131-5D05-4B97-B475-B5D11883D375}" type="pres">
      <dgm:prSet presAssocID="{3AA96E0C-2EA5-4526-99F7-080C7EE939E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3AF5081-8D2C-4470-9682-015296382533}" type="pres">
      <dgm:prSet presAssocID="{90AC20C5-4635-4481-B2B7-32CD380253CC}" presName="spacer" presStyleCnt="0"/>
      <dgm:spPr/>
    </dgm:pt>
    <dgm:pt modelId="{F1180A84-CE32-44A4-9C09-91A512E076A0}" type="pres">
      <dgm:prSet presAssocID="{B4968C5B-38B6-4DEC-9FC3-D5F537B3A1F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436D108-8BEC-46B7-9755-9940F9D513B1}" type="presOf" srcId="{3AA96E0C-2EA5-4526-99F7-080C7EE939EF}" destId="{1E21D131-5D05-4B97-B475-B5D11883D375}" srcOrd="0" destOrd="0" presId="urn:microsoft.com/office/officeart/2005/8/layout/vList2"/>
    <dgm:cxn modelId="{0192EB30-ED1F-4054-B2E9-5F1B4FBD1DD8}" type="presOf" srcId="{6725434C-B06F-458D-8318-2E3E978F5FDA}" destId="{1EC79BE8-7B1D-4288-8C2C-1ACF8FB95C9F}" srcOrd="0" destOrd="0" presId="urn:microsoft.com/office/officeart/2005/8/layout/vList2"/>
    <dgm:cxn modelId="{29019B62-00FE-4F2B-BF03-5FDB58B1995B}" srcId="{29131035-8C9D-42BC-B811-5AA1AB1759CE}" destId="{6725434C-B06F-458D-8318-2E3E978F5FDA}" srcOrd="0" destOrd="0" parTransId="{D1B933C2-A531-4AF6-9409-B2090059824E}" sibTransId="{E2785F66-15DF-4B0D-83AE-37C907D16F84}"/>
    <dgm:cxn modelId="{74AC6D87-3A40-4C8F-B492-14312AD894C5}" type="presOf" srcId="{B4968C5B-38B6-4DEC-9FC3-D5F537B3A1F3}" destId="{F1180A84-CE32-44A4-9C09-91A512E076A0}" srcOrd="0" destOrd="0" presId="urn:microsoft.com/office/officeart/2005/8/layout/vList2"/>
    <dgm:cxn modelId="{82619E88-2836-4362-96CB-DDBCEFB7F752}" srcId="{29131035-8C9D-42BC-B811-5AA1AB1759CE}" destId="{B4968C5B-38B6-4DEC-9FC3-D5F537B3A1F3}" srcOrd="2" destOrd="0" parTransId="{D8AB39FB-E3E9-48B2-8FA6-8A5BD357F0B0}" sibTransId="{2B481E59-4076-4020-885C-B264C4425DCA}"/>
    <dgm:cxn modelId="{DC3E27D4-21FA-4059-AFE0-5A45C22DBB89}" type="presOf" srcId="{29131035-8C9D-42BC-B811-5AA1AB1759CE}" destId="{9539131C-823A-45AD-A62F-9760CE948940}" srcOrd="0" destOrd="0" presId="urn:microsoft.com/office/officeart/2005/8/layout/vList2"/>
    <dgm:cxn modelId="{E9BA0FDA-3645-4B08-BCE2-055864748BB8}" srcId="{29131035-8C9D-42BC-B811-5AA1AB1759CE}" destId="{3AA96E0C-2EA5-4526-99F7-080C7EE939EF}" srcOrd="1" destOrd="0" parTransId="{009FC5B6-A659-4FB3-B47B-6C625F3F6A36}" sibTransId="{90AC20C5-4635-4481-B2B7-32CD380253CC}"/>
    <dgm:cxn modelId="{B29B2809-35DF-4E6D-98EA-8AF8CF968B5A}" type="presParOf" srcId="{9539131C-823A-45AD-A62F-9760CE948940}" destId="{1EC79BE8-7B1D-4288-8C2C-1ACF8FB95C9F}" srcOrd="0" destOrd="0" presId="urn:microsoft.com/office/officeart/2005/8/layout/vList2"/>
    <dgm:cxn modelId="{156AC73D-5564-4552-BF8E-43B3B3A798DE}" type="presParOf" srcId="{9539131C-823A-45AD-A62F-9760CE948940}" destId="{6563E68E-392A-499C-A2F6-139C288F7AE8}" srcOrd="1" destOrd="0" presId="urn:microsoft.com/office/officeart/2005/8/layout/vList2"/>
    <dgm:cxn modelId="{451B5803-EBB2-41AF-B449-D97CC4922B2A}" type="presParOf" srcId="{9539131C-823A-45AD-A62F-9760CE948940}" destId="{1E21D131-5D05-4B97-B475-B5D11883D375}" srcOrd="2" destOrd="0" presId="urn:microsoft.com/office/officeart/2005/8/layout/vList2"/>
    <dgm:cxn modelId="{A53518EE-8909-4C65-9032-9B4ED20F7064}" type="presParOf" srcId="{9539131C-823A-45AD-A62F-9760CE948940}" destId="{33AF5081-8D2C-4470-9682-015296382533}" srcOrd="3" destOrd="0" presId="urn:microsoft.com/office/officeart/2005/8/layout/vList2"/>
    <dgm:cxn modelId="{F403D5D9-BA87-4D81-BED2-2F4ECBAD9041}" type="presParOf" srcId="{9539131C-823A-45AD-A62F-9760CE948940}" destId="{F1180A84-CE32-44A4-9C09-91A512E076A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C79BE8-7B1D-4288-8C2C-1ACF8FB95C9F}">
      <dsp:nvSpPr>
        <dsp:cNvPr id="0" name=""/>
        <dsp:cNvSpPr/>
      </dsp:nvSpPr>
      <dsp:spPr>
        <a:xfrm>
          <a:off x="0" y="1185415"/>
          <a:ext cx="6713552" cy="5405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>
              <a:hlinkClick xmlns:r="http://schemas.openxmlformats.org/officeDocument/2006/relationships" r:id="rId1"/>
            </a:rPr>
            <a:t>https://www.youtube.com/watch?v=F4WZ_k0vUDM</a:t>
          </a:r>
          <a:endParaRPr lang="en-US" sz="2200" kern="1200"/>
        </a:p>
      </dsp:txBody>
      <dsp:txXfrm>
        <a:off x="26387" y="1211802"/>
        <a:ext cx="6660778" cy="487766"/>
      </dsp:txXfrm>
    </dsp:sp>
    <dsp:sp modelId="{1E21D131-5D05-4B97-B475-B5D11883D375}">
      <dsp:nvSpPr>
        <dsp:cNvPr id="0" name=""/>
        <dsp:cNvSpPr/>
      </dsp:nvSpPr>
      <dsp:spPr>
        <a:xfrm>
          <a:off x="0" y="1789316"/>
          <a:ext cx="6713552" cy="5405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>
              <a:hlinkClick xmlns:r="http://schemas.openxmlformats.org/officeDocument/2006/relationships" r:id="rId2"/>
            </a:rPr>
            <a:t>https://www.youtube.com/watch?v=JMLsHI8aV0g</a:t>
          </a:r>
          <a:endParaRPr lang="en-US" sz="2200" kern="1200"/>
        </a:p>
      </dsp:txBody>
      <dsp:txXfrm>
        <a:off x="26387" y="1815703"/>
        <a:ext cx="6660778" cy="487766"/>
      </dsp:txXfrm>
    </dsp:sp>
    <dsp:sp modelId="{F1180A84-CE32-44A4-9C09-91A512E076A0}">
      <dsp:nvSpPr>
        <dsp:cNvPr id="0" name=""/>
        <dsp:cNvSpPr/>
      </dsp:nvSpPr>
      <dsp:spPr>
        <a:xfrm>
          <a:off x="0" y="2393216"/>
          <a:ext cx="6713552" cy="5405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200" kern="1200">
              <a:hlinkClick xmlns:r="http://schemas.openxmlformats.org/officeDocument/2006/relationships" r:id="rId3"/>
            </a:rPr>
            <a:t>https://this-person-does-not-exist.com/en</a:t>
          </a:r>
          <a:endParaRPr lang="en-US" sz="2200" kern="1200"/>
        </a:p>
      </dsp:txBody>
      <dsp:txXfrm>
        <a:off x="26387" y="2419603"/>
        <a:ext cx="6660778" cy="487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364C8E-44A3-79E8-A00B-35E5F5130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CD0DA56-4F5F-F345-BE11-A24BE2CA5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2CCA041-206D-5296-539A-9DE0EE050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2EDE-A552-4268-B0F5-671B11102381}" type="datetimeFigureOut">
              <a:rPr lang="hu-HU" smtClean="0"/>
              <a:t>2024. 06. 27.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421E639-A9BB-A9BE-8983-3D065B048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E04B150-BC14-AEE6-45DC-B83330CF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FFA4-57D3-42DB-AD7F-83C75EF67B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952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14DB1F-D348-6F95-B6B3-120E6302F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3DDB698-FA61-5E97-E2E5-80B9AC1EB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84460C8-ACF3-34C6-653E-BD27B0FEC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2EDE-A552-4268-B0F5-671B11102381}" type="datetimeFigureOut">
              <a:rPr lang="hu-HU" smtClean="0"/>
              <a:t>2024. 06. 27.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014B33C-474E-86BE-F1C3-132E5A8BF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9BCB102-1C6B-62D3-BDAB-DB16D922E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FFA4-57D3-42DB-AD7F-83C75EF67B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0199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7C9EFAD-BBA1-E7D9-D114-8F6FD15199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58CF2DE-A711-73EE-444B-D77A04887B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7EEEB09-BDF1-0BE7-6D0E-4B01A9D84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2EDE-A552-4268-B0F5-671B11102381}" type="datetimeFigureOut">
              <a:rPr lang="hu-HU" smtClean="0"/>
              <a:t>2024. 06. 27.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8A0E978-CC68-AC98-B305-B610E1528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642381D-2467-638A-0F4E-961AFAF5D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FFA4-57D3-42DB-AD7F-83C75EF67B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5121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41A6678-E7FC-561C-7F91-E4713EEF6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2209EAE-9C62-5E0A-20B5-102E1BBCD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9492657-A9B0-2D2B-2DC5-EBAFF9412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2EDE-A552-4268-B0F5-671B11102381}" type="datetimeFigureOut">
              <a:rPr lang="hu-HU" smtClean="0"/>
              <a:t>2024. 06. 27.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129FEB7-DC5E-A531-6153-28D1DD523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0CA88EA-27BA-19AD-71CD-BACBE1819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FFA4-57D3-42DB-AD7F-83C75EF67B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7866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3E0474-660A-B01D-D5AC-176350CD1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6D95499-AFF2-8817-1C4C-C61050B0B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81DF332-FD64-F312-141C-BB1863431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2EDE-A552-4268-B0F5-671B11102381}" type="datetimeFigureOut">
              <a:rPr lang="hu-HU" smtClean="0"/>
              <a:t>2024. 06. 27.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1457D75-D8E9-C35B-42A6-93DA348E6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FB4736B-B0DA-DF5B-5F10-554BB940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FFA4-57D3-42DB-AD7F-83C75EF67B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7907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6012235-536C-AB9F-4B19-36CE73040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40EB3CF-EA41-6515-137A-C41234C619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E81E372-B4E4-9F91-AEDA-A8EABEEFF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D2DB8F2-E030-70F3-34A6-2E38B07FB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2EDE-A552-4268-B0F5-671B11102381}" type="datetimeFigureOut">
              <a:rPr lang="hu-HU" smtClean="0"/>
              <a:t>2024. 06. 27.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185257C-2FEF-215D-E323-393EB834C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18DD3DC-0FDD-6FDD-AEE9-141B83A08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FFA4-57D3-42DB-AD7F-83C75EF67B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8248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54F27EE-CA70-C9A3-EFD3-3DE656700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0B3936E-5BC4-5871-CF67-D630D914A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22B98F8-BDE3-697E-7D1E-6058D413A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1CC28A3-9053-E0F5-B994-5E72D55A45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337949A8-2AB2-7D69-EFED-CBB616F6E3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557C1F1B-FEA0-168B-89E4-FCE040A53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2EDE-A552-4268-B0F5-671B11102381}" type="datetimeFigureOut">
              <a:rPr lang="hu-HU" smtClean="0"/>
              <a:t>2024. 06. 27.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28333D2-93A0-8C85-61C6-3C03A8796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C94F478-E95A-A643-7469-02239EC47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FFA4-57D3-42DB-AD7F-83C75EF67B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834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1177B54-6EAB-A9CE-EEF6-474E5E41D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A94FB4CD-D0D3-DA53-54A8-E3D16AA1B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2EDE-A552-4268-B0F5-671B11102381}" type="datetimeFigureOut">
              <a:rPr lang="hu-HU" smtClean="0"/>
              <a:t>2024. 06. 27.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0EB6A21-70EB-FAF8-2BE5-A3A5D67FB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719CBB32-6A26-B680-D158-54292D3FE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FFA4-57D3-42DB-AD7F-83C75EF67B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864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83158FA5-7E8A-3453-ED7F-C54EA0970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2EDE-A552-4268-B0F5-671B11102381}" type="datetimeFigureOut">
              <a:rPr lang="hu-HU" smtClean="0"/>
              <a:t>2024. 06. 27.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D1B4D6FA-0E4A-09AC-A058-FE4AFC63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C9199B9A-2AF5-DED2-BB49-7A0108FB0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FFA4-57D3-42DB-AD7F-83C75EF67B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175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20224A2-4565-5BAA-07DD-E991AFCC3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ED76E9-16B7-0D69-05E5-5B7D3F595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84C2E3E-79A3-FCCE-A096-679B014CC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1C773F9-D10B-2115-CBB4-D014B6747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2EDE-A552-4268-B0F5-671B11102381}" type="datetimeFigureOut">
              <a:rPr lang="hu-HU" smtClean="0"/>
              <a:t>2024. 06. 27.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7F8AF27-FFB6-F23D-250B-75EC7D8B7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013DD01-5431-4EF8-5F27-D6D394BE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FFA4-57D3-42DB-AD7F-83C75EF67B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5287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A9D50FE-918E-A340-278F-6A2F15CB2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FBE1AA04-B812-1646-B7A2-B01C40FDC1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7F599D2-6F17-261B-28C5-4290723FE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8EBB42D-14F8-2796-0705-A1B0540EE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2EDE-A552-4268-B0F5-671B11102381}" type="datetimeFigureOut">
              <a:rPr lang="hu-HU" smtClean="0"/>
              <a:t>2024. 06. 27.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52A56EB-C52A-5FD1-B02C-617651EB7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2C0C35F-3DB0-03C3-A51E-3B7D46A1A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EFFA4-57D3-42DB-AD7F-83C75EF67B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731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86DD10FD-B6C8-B87F-D499-AA511FE42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FBF4A76-ED3B-175D-3FF8-14DBB66A9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DF3FDB9-6271-2104-FC41-61FBFEE28D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8D2EDE-A552-4268-B0F5-671B11102381}" type="datetimeFigureOut">
              <a:rPr lang="hu-HU" smtClean="0"/>
              <a:t>2024. 06. 27.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754C48F-9E10-A3E3-36CE-8756A2683E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034E6AA-712C-3666-7A50-C2C57455C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9EFFA4-57D3-42DB-AD7F-83C75EF67B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4141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emiconductor.withgoogle.com/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s://chatgpt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uturepedia.io/?searchTerm=maths" TargetMode="External"/><Relationship Id="rId5" Type="http://schemas.openxmlformats.org/officeDocument/2006/relationships/hyperlink" Target="https://smarterthangpt.com/?utm_source=futurepedia&amp;utm_medium=marketplace&amp;utm_campaign=futurepedia" TargetMode="External"/><Relationship Id="rId4" Type="http://schemas.openxmlformats.org/officeDocument/2006/relationships/hyperlink" Target="https://experiments.withgoogle.com/collection/webx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dpuzzle.com/discover" TargetMode="External"/><Relationship Id="rId7" Type="http://schemas.openxmlformats.org/officeDocument/2006/relationships/hyperlink" Target="https://app.magicschool.ai/tools" TargetMode="External"/><Relationship Id="rId2" Type="http://schemas.openxmlformats.org/officeDocument/2006/relationships/hyperlink" Target="https://www.eduaide.a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ng.com/search?q=Bing+AI&amp;showconv=1&amp;FORM=hpcodx" TargetMode="External"/><Relationship Id="rId5" Type="http://schemas.openxmlformats.org/officeDocument/2006/relationships/hyperlink" Target="https://edugpt.com/" TargetMode="External"/><Relationship Id="rId4" Type="http://schemas.openxmlformats.org/officeDocument/2006/relationships/hyperlink" Target="https://curipod.com/5cbaf15a-d221-4519-8f4b-f6d4cb118e31/lessons/aeccb622-fc0a-4c8a-8560-77cf55a1f70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1" name="Rectangle 2054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0CDCB2A6-A681-DB5A-8D84-8EF06738C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hu-HU" sz="5400"/>
              <a:t>Applikációk</a:t>
            </a:r>
          </a:p>
        </p:txBody>
      </p:sp>
      <p:sp>
        <p:nvSpPr>
          <p:cNvPr id="206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974A0AD-58BC-2EBB-ED15-C6B0E3C0D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hu-HU" sz="2200">
                <a:hlinkClick r:id="rId2"/>
              </a:rPr>
              <a:t>https://chatgpt.com/</a:t>
            </a:r>
            <a:endParaRPr lang="hu-HU" sz="2200"/>
          </a:p>
          <a:p>
            <a:r>
              <a:rPr lang="hu-HU" sz="2200">
                <a:hlinkClick r:id="rId3"/>
              </a:rPr>
              <a:t>https://semiconductor.withgoogle.com/</a:t>
            </a:r>
            <a:endParaRPr lang="hu-HU" sz="2200"/>
          </a:p>
          <a:p>
            <a:r>
              <a:rPr lang="hu-HU" sz="2200">
                <a:hlinkClick r:id="rId4"/>
              </a:rPr>
              <a:t>https://experiments.withgoogle.com/collection/webxr</a:t>
            </a:r>
            <a:endParaRPr lang="hu-HU" sz="2200"/>
          </a:p>
          <a:p>
            <a:pPr marL="0" indent="0">
              <a:buNone/>
            </a:pPr>
            <a:endParaRPr lang="hu-HU" sz="2200"/>
          </a:p>
          <a:p>
            <a:r>
              <a:rPr lang="hu-HU" sz="2200"/>
              <a:t>Are you smarter than ChatGPT?</a:t>
            </a:r>
          </a:p>
          <a:p>
            <a:pPr lvl="1"/>
            <a:r>
              <a:rPr lang="hu-HU" sz="2200">
                <a:hlinkClick r:id="rId5"/>
              </a:rPr>
              <a:t>https://smarterthangpt.com/?utm_source=futurepedia&amp;utm_medium=marketplace&amp;utm_campaign=futurepedia</a:t>
            </a:r>
            <a:endParaRPr lang="hu-HU" sz="2200"/>
          </a:p>
          <a:p>
            <a:r>
              <a:rPr lang="hu-HU" sz="2200">
                <a:hlinkClick r:id="rId6"/>
              </a:rPr>
              <a:t>https://www.futurepedia.io/?searchTerm=maths</a:t>
            </a:r>
            <a:endParaRPr lang="hu-HU" sz="2200"/>
          </a:p>
          <a:p>
            <a:pPr marL="0" indent="0">
              <a:buNone/>
            </a:pPr>
            <a:endParaRPr lang="hu-HU" sz="2200"/>
          </a:p>
          <a:p>
            <a:endParaRPr lang="hu-HU" sz="220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F3D8B69-7C6F-228E-708A-3E9C541603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70" r="20415" b="2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885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7C162178-3679-6353-AAE5-D8F76030D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hu-HU" sz="5400"/>
              <a:t>Etika</a:t>
            </a:r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2E444F5-3288-5DB8-5433-93E28F0DC5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84" r="2" b="2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4" name="Tartalom helye 2">
            <a:extLst>
              <a:ext uri="{FF2B5EF4-FFF2-40B4-BE49-F238E27FC236}">
                <a16:creationId xmlns:a16="http://schemas.microsoft.com/office/drawing/2014/main" id="{292E7B73-0EA1-269E-D439-191915A7EA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3523947"/>
              </p:ext>
            </p:extLst>
          </p:nvPr>
        </p:nvGraphicFramePr>
        <p:xfrm>
          <a:off x="572493" y="2071316"/>
          <a:ext cx="6713552" cy="4119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520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3324DFEB-CAE7-0F10-FCEB-D1C1089E3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u-HU" sz="5400"/>
              <a:t>Oktatást segítő alkalmazások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A131669-1018-01F9-F9D4-BEC7DCE4B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hu-HU" sz="2200">
                <a:hlinkClick r:id="rId2"/>
              </a:rPr>
              <a:t>https://www.eduaide.ai/</a:t>
            </a:r>
            <a:endParaRPr lang="hu-HU" sz="2200"/>
          </a:p>
          <a:p>
            <a:r>
              <a:rPr lang="hu-HU" sz="2200">
                <a:hlinkClick r:id="rId3"/>
              </a:rPr>
              <a:t>https://edpuzzle.com/discover</a:t>
            </a:r>
            <a:endParaRPr lang="hu-HU" sz="2200"/>
          </a:p>
          <a:p>
            <a:r>
              <a:rPr lang="hu-HU" sz="2200">
                <a:hlinkClick r:id="rId4"/>
              </a:rPr>
              <a:t>https://curipod.com/5cbaf15a-d221-4519-8f4b-f6d4cb118e31/lessons/aeccb622-fc0a-4c8a-8560-77cf55a1f70c</a:t>
            </a:r>
            <a:endParaRPr lang="hu-HU" sz="2200"/>
          </a:p>
          <a:p>
            <a:r>
              <a:rPr lang="hu-HU" sz="2200">
                <a:hlinkClick r:id="rId5"/>
              </a:rPr>
              <a:t>https://edugpt.com/</a:t>
            </a:r>
            <a:endParaRPr lang="hu-HU" sz="2200"/>
          </a:p>
          <a:p>
            <a:r>
              <a:rPr lang="hu-HU" sz="2200">
                <a:hlinkClick r:id="rId6"/>
              </a:rPr>
              <a:t>https://www.bing.com/search?q=Bing+AI&amp;showconv=1&amp;FORM=hpcodx</a:t>
            </a:r>
            <a:endParaRPr lang="hu-HU" sz="2200"/>
          </a:p>
          <a:p>
            <a:r>
              <a:rPr lang="hu-HU" sz="2200">
                <a:hlinkClick r:id="rId7"/>
              </a:rPr>
              <a:t>https://app.magicschool.ai/tools</a:t>
            </a:r>
            <a:endParaRPr lang="hu-HU" sz="2200"/>
          </a:p>
          <a:p>
            <a:endParaRPr lang="hu-HU" sz="2200"/>
          </a:p>
          <a:p>
            <a:endParaRPr lang="hu-HU" sz="2200"/>
          </a:p>
        </p:txBody>
      </p:sp>
    </p:spTree>
    <p:extLst>
      <p:ext uri="{BB962C8B-B14F-4D97-AF65-F5344CB8AC3E}">
        <p14:creationId xmlns:p14="http://schemas.microsoft.com/office/powerpoint/2010/main" val="1237809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1. egyéni séma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021127"/>
      </a:hlink>
      <a:folHlink>
        <a:srgbClr val="3EBBF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169</Words>
  <Application>Microsoft Office PowerPoint</Application>
  <PresentationFormat>Szélesvásznú</PresentationFormat>
  <Paragraphs>19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Office-téma</vt:lpstr>
      <vt:lpstr>Applikációk</vt:lpstr>
      <vt:lpstr>Etika</vt:lpstr>
      <vt:lpstr>Oktatást segítő alkalmazások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Raffer Zsuzsanna</dc:creator>
  <cp:lastModifiedBy>Raffer Zsuzsanna</cp:lastModifiedBy>
  <cp:revision>2</cp:revision>
  <dcterms:created xsi:type="dcterms:W3CDTF">2024-06-27T04:03:04Z</dcterms:created>
  <dcterms:modified xsi:type="dcterms:W3CDTF">2024-06-27T07:17:07Z</dcterms:modified>
</cp:coreProperties>
</file>